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9" r:id="rId2"/>
    <p:sldMasterId id="2147483717" r:id="rId3"/>
    <p:sldMasterId id="2147483735" r:id="rId4"/>
    <p:sldMasterId id="2147483750" r:id="rId5"/>
    <p:sldMasterId id="2147483757" r:id="rId6"/>
    <p:sldMasterId id="2147483776" r:id="rId7"/>
    <p:sldMasterId id="2147483788" r:id="rId8"/>
  </p:sldMasterIdLst>
  <p:notesMasterIdLst>
    <p:notesMasterId r:id="rId19"/>
  </p:notesMasterIdLst>
  <p:sldIdLst>
    <p:sldId id="256" r:id="rId9"/>
    <p:sldId id="257" r:id="rId10"/>
    <p:sldId id="258" r:id="rId11"/>
    <p:sldId id="262" r:id="rId12"/>
    <p:sldId id="259" r:id="rId13"/>
    <p:sldId id="260" r:id="rId14"/>
    <p:sldId id="261" r:id="rId15"/>
    <p:sldId id="263"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BECA3-C5D2-440E-A252-F5DC9C5B27BB}">
          <p14:sldIdLst>
            <p14:sldId id="256"/>
            <p14:sldId id="257"/>
          </p14:sldIdLst>
        </p14:section>
        <p14:section name="Content" id="{D96CC9BE-C76B-4E87-8253-9977B78A2962}">
          <p14:sldIdLst>
            <p14:sldId id="258"/>
            <p14:sldId id="262"/>
            <p14:sldId id="259"/>
            <p14:sldId id="260"/>
            <p14:sldId id="261"/>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E1E98-EAF8-4987-949B-6355D899FAB1}" type="datetimeFigureOut">
              <a:rPr lang="en-US" smtClean="0"/>
              <a:t>10/16/2016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3E1B9-D3FC-40F9-AD28-550AEC64A91B}" type="slidenum">
              <a:rPr lang="en-US" smtClean="0"/>
              <a:t>‹#›</a:t>
            </a:fld>
            <a:endParaRPr lang="en-US"/>
          </a:p>
        </p:txBody>
      </p:sp>
    </p:spTree>
    <p:extLst>
      <p:ext uri="{BB962C8B-B14F-4D97-AF65-F5344CB8AC3E}">
        <p14:creationId xmlns:p14="http://schemas.microsoft.com/office/powerpoint/2010/main" val="348130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60375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51077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6778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901160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10/16/2016 1:29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5</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2396483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479694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902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610193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482529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47890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69309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06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3476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020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576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220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57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110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2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33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429284492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0567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5218456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5531983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1514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5337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8717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94441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6359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463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6411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630306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80834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401303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36978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981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2938293353"/>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59906612"/>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866123"/>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3931039"/>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636086701"/>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61161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683221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153711"/>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560179053"/>
      </p:ext>
    </p:extLst>
  </p:cSld>
  <p:clrMapOvr>
    <a:masterClrMapping/>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49474261"/>
      </p:ext>
    </p:extLst>
  </p:cSld>
  <p:clrMapOvr>
    <a:masterClrMapping/>
  </p:clrMapOvr>
  <p:transition>
    <p:fade/>
  </p:transition>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933729011"/>
      </p:ext>
    </p:extLst>
  </p:cSld>
  <p:clrMapOvr>
    <a:masterClrMapping/>
  </p:clrMapOvr>
  <p:transition>
    <p:fade/>
  </p:transition>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1685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31535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9055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91870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351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24156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07943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828195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8160982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2801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560930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150086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140137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24546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810184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790805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77494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813789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6591473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7443941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3996582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2061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9913893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4616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8886880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9516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59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07687599"/>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47202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536741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4270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53719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0910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63911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59557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0852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4985495"/>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9745004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47520565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3255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2484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898086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4658704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372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3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5281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7728329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6846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3603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207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258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054486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2827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87689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30299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56938118"/>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79745428"/>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23959967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6476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212280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636486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76264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21158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8978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7122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172905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74235274"/>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7234516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409503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7125990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5034408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8070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76275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393912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89072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1120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5884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3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96336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16951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8018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512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10334095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83516688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86854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0019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79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92068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39439172"/>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88287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774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6735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3618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67939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4168259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2.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6.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2.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7.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25.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8.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307003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0563082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6184595"/>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02028793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800" r:id="rId15"/>
    <p:sldLayoutId id="2147483801" r:id="rId16"/>
    <p:sldLayoutId id="2147483802" r:id="rId17"/>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601317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60199706"/>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9391804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80566153"/>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8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DevOps Tools</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194494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OMS</a:t>
            </a:r>
          </a:p>
        </p:txBody>
      </p:sp>
    </p:spTree>
    <p:extLst>
      <p:ext uri="{BB962C8B-B14F-4D97-AF65-F5344CB8AC3E}">
        <p14:creationId xmlns:p14="http://schemas.microsoft.com/office/powerpoint/2010/main" val="1688457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What is DevOps?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Monitoring</a:t>
            </a:r>
            <a:endParaRPr lang="en-US" sz="4000" dirty="0">
              <a:solidFill>
                <a:schemeClr val="bg1"/>
              </a:solidFill>
              <a:latin typeface="+mj-lt"/>
            </a:endParaRPr>
          </a:p>
        </p:txBody>
      </p:sp>
    </p:spTree>
    <p:extLst>
      <p:ext uri="{BB962C8B-B14F-4D97-AF65-F5344CB8AC3E}">
        <p14:creationId xmlns:p14="http://schemas.microsoft.com/office/powerpoint/2010/main" val="251482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What is DevOps?</a:t>
            </a:r>
          </a:p>
        </p:txBody>
      </p:sp>
    </p:spTree>
    <p:extLst>
      <p:ext uri="{BB962C8B-B14F-4D97-AF65-F5344CB8AC3E}">
        <p14:creationId xmlns:p14="http://schemas.microsoft.com/office/powerpoint/2010/main" val="204247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365588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idx="4294967295"/>
          </p:nvPr>
        </p:nvSpPr>
        <p:spPr>
          <a:xfrm>
            <a:off x="0" y="390525"/>
            <a:ext cx="10972800" cy="762000"/>
          </a:xfrm>
        </p:spPr>
        <p:txBody>
          <a:bodyPr/>
          <a:lstStyle/>
          <a:p>
            <a:r>
              <a:rPr lang="en-US" b="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9829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sz="quarter" idx="4294967295"/>
          </p:nvPr>
        </p:nvSpPr>
        <p:spPr>
          <a:xfrm>
            <a:off x="266331" y="1553028"/>
            <a:ext cx="4897438" cy="5021262"/>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code,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idx="4294967295"/>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243649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3951735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Monitoring</a:t>
            </a:r>
          </a:p>
        </p:txBody>
      </p:sp>
    </p:spTree>
    <p:extLst>
      <p:ext uri="{BB962C8B-B14F-4D97-AF65-F5344CB8AC3E}">
        <p14:creationId xmlns:p14="http://schemas.microsoft.com/office/powerpoint/2010/main" val="270023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54014903"/>
      </p:ext>
    </p:extLst>
  </p:cSld>
  <p:clrMapOvr>
    <a:masterClrMapping/>
  </p:clrMapOvr>
  <p:transition>
    <p:fade/>
  </p:transition>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54</TotalTime>
  <Words>423</Words>
  <Application>Microsoft Office PowerPoint</Application>
  <PresentationFormat>Widescreen</PresentationFormat>
  <Paragraphs>69</Paragraphs>
  <Slides>10</Slides>
  <Notes>8</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10</vt:i4>
      </vt:variant>
    </vt:vector>
  </HeadingPairs>
  <TitlesOfParts>
    <vt:vector size="32" baseType="lpstr">
      <vt:lpstr>MS PGothic</vt:lpstr>
      <vt:lpstr>Arial</vt:lpstr>
      <vt:lpstr>Calibri</vt:lpstr>
      <vt:lpstr>Calibri Light</vt:lpstr>
      <vt:lpstr>Cambria</vt:lpstr>
      <vt:lpstr>Consolas</vt:lpstr>
      <vt:lpstr>Courier New</vt:lpstr>
      <vt:lpstr>Mangal</vt:lpstr>
      <vt:lpstr>Myriad Pro</vt:lpstr>
      <vt:lpstr>Segoe UI</vt:lpstr>
      <vt:lpstr>Segoe UI Light</vt:lpstr>
      <vt:lpstr>Segoe UI Semibold</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DevOps Tools</vt:lpstr>
      <vt:lpstr>Agenda</vt:lpstr>
      <vt:lpstr>What is DevOps?</vt:lpstr>
      <vt:lpstr>Azure Resource Manager</vt:lpstr>
      <vt:lpstr>Azure Resource Manager (ARM)</vt:lpstr>
      <vt:lpstr>Azure Resource Manager templates</vt:lpstr>
      <vt:lpstr>JSON files—simpler than they look Schema, content version, parameters, variables, resources, and outputs</vt:lpstr>
      <vt:lpstr>Monitoring</vt:lpstr>
      <vt:lpstr>Monitoring</vt:lpstr>
      <vt:lpstr>OMS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Tools</dc:title>
  <dc:creator>David Benedic</dc:creator>
  <cp:lastModifiedBy>David Benedic</cp:lastModifiedBy>
  <cp:revision>8</cp:revision>
  <dcterms:created xsi:type="dcterms:W3CDTF">2016-10-15T22:23:22Z</dcterms:created>
  <dcterms:modified xsi:type="dcterms:W3CDTF">2016-10-16T18:02:06Z</dcterms:modified>
</cp:coreProperties>
</file>